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74" r:id="rId6"/>
    <p:sldId id="269" r:id="rId7"/>
    <p:sldId id="270" r:id="rId8"/>
    <p:sldId id="277" r:id="rId9"/>
    <p:sldId id="271" r:id="rId10"/>
    <p:sldId id="272" r:id="rId11"/>
    <p:sldId id="275" r:id="rId12"/>
    <p:sldId id="273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10/04/2021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Alessio Pirri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O46002008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Funzioni per rimuovere un elemento dai preferiti</a:t>
            </a:r>
            <a:endParaRPr lang="it-IT" sz="4000" dirty="0">
              <a:solidFill>
                <a:srgbClr val="FFFFFF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9FB15C-0AE8-4FCB-B6ED-BC57903CFB35}"/>
              </a:ext>
            </a:extLst>
          </p:cNvPr>
          <p:cNvSpPr txBox="1"/>
          <p:nvPr/>
        </p:nvSpPr>
        <p:spPr>
          <a:xfrm>
            <a:off x="4037826" y="110836"/>
            <a:ext cx="8151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Ho voluto lasciare all’utente la possibilità di rimuovere un elemento dai preferiti sia cliccando la relativa icona nella sezione preferiti sia cliccando la stessa icona dalla sezione dove sono presenti tutti i cerchi. Ho pertanto creato due funzioni che vengono richiamate rispettivamente quando l’utente vuole rimuovere un preferito nel primo o nel secondo modo.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B483776-F1EA-47A4-9014-B8E590248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7"/>
          <a:stretch/>
        </p:blipFill>
        <p:spPr>
          <a:xfrm>
            <a:off x="4134810" y="1588164"/>
            <a:ext cx="7991029" cy="52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3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Preferiti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3514B1-0F7A-4B33-B5C1-9C402F2BF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520" y="0"/>
            <a:ext cx="5453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9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Barra di ricerca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5CB628-1785-46A0-9DE4-B6C2E5AB64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63"/>
          <a:stretch/>
        </p:blipFill>
        <p:spPr>
          <a:xfrm>
            <a:off x="4037826" y="1952108"/>
            <a:ext cx="8151126" cy="293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13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barra di ricerca</a:t>
            </a:r>
          </a:p>
        </p:txBody>
      </p:sp>
      <p:pic>
        <p:nvPicPr>
          <p:cNvPr id="5" name="Immagine 4" descr="Immagine che contiene testo, monitor, persona, schermo&#10;&#10;Descrizione generata automaticamente">
            <a:extLst>
              <a:ext uri="{FF2B5EF4-FFF2-40B4-BE49-F238E27FC236}">
                <a16:creationId xmlns:a16="http://schemas.microsoft.com/office/drawing/2014/main" id="{B2CCEE03-7429-42C0-B080-082E6808A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05" y="1282797"/>
            <a:ext cx="8151295" cy="453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66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HTML pagina cerchi</a:t>
            </a: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352CE15-EF6C-4B0A-A45E-6C9368977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514" y="2060385"/>
            <a:ext cx="6154009" cy="272453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AE149A9-6977-498A-AB43-21B296F4D138}"/>
              </a:ext>
            </a:extLst>
          </p:cNvPr>
          <p:cNvSpPr txBox="1"/>
          <p:nvPr/>
        </p:nvSpPr>
        <p:spPr>
          <a:xfrm>
            <a:off x="4049265" y="188222"/>
            <a:ext cx="8139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Ho creato la pagina cerchi.html dove i clienti possono vedere tutti i cerchi disponibili.</a:t>
            </a:r>
          </a:p>
          <a:p>
            <a:r>
              <a:rPr lang="it-IT" dirty="0">
                <a:solidFill>
                  <a:schemeClr val="bg1"/>
                </a:solidFill>
              </a:rPr>
              <a:t>La struttura del codice html rimane invariata a quella della homepage (nell’</a:t>
            </a:r>
            <a:r>
              <a:rPr lang="it-IT" dirty="0" err="1">
                <a:solidFill>
                  <a:schemeClr val="bg1"/>
                </a:solidFill>
              </a:rPr>
              <a:t>header</a:t>
            </a:r>
            <a:r>
              <a:rPr lang="it-IT" dirty="0">
                <a:solidFill>
                  <a:schemeClr val="bg1"/>
                </a:solidFill>
              </a:rPr>
              <a:t> ho cambiato la scritta benvenuto in «Cerchi»,  il </a:t>
            </a:r>
            <a:r>
              <a:rPr lang="it-IT" dirty="0" err="1">
                <a:solidFill>
                  <a:schemeClr val="bg1"/>
                </a:solidFill>
              </a:rPr>
              <a:t>footer</a:t>
            </a:r>
            <a:r>
              <a:rPr lang="it-IT" dirty="0">
                <a:solidFill>
                  <a:schemeClr val="bg1"/>
                </a:solidFill>
              </a:rPr>
              <a:t> è rimasto invariato), eccezione fatta per il corpo vero e proprio della pagina che è realizzato come segue: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CSS pagina cerchi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AE149A9-6977-498A-AB43-21B296F4D138}"/>
              </a:ext>
            </a:extLst>
          </p:cNvPr>
          <p:cNvSpPr txBox="1"/>
          <p:nvPr/>
        </p:nvSpPr>
        <p:spPr>
          <a:xfrm>
            <a:off x="4049265" y="188222"/>
            <a:ext cx="8139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</a:t>
            </a:r>
            <a:r>
              <a:rPr lang="it-IT" dirty="0" err="1">
                <a:solidFill>
                  <a:schemeClr val="bg1"/>
                </a:solidFill>
              </a:rPr>
              <a:t>css</a:t>
            </a:r>
            <a:r>
              <a:rPr lang="it-IT" dirty="0">
                <a:solidFill>
                  <a:schemeClr val="bg1"/>
                </a:solidFill>
              </a:rPr>
              <a:t> per gestire la pagina cerchi è uguale a quello della homepage per quanto riguarda la gestione dell’</a:t>
            </a:r>
            <a:r>
              <a:rPr lang="it-IT" dirty="0" err="1">
                <a:solidFill>
                  <a:schemeClr val="bg1"/>
                </a:solidFill>
              </a:rPr>
              <a:t>header</a:t>
            </a:r>
            <a:r>
              <a:rPr lang="it-IT" dirty="0">
                <a:solidFill>
                  <a:schemeClr val="bg1"/>
                </a:solidFill>
              </a:rPr>
              <a:t> e del </a:t>
            </a:r>
            <a:r>
              <a:rPr lang="it-IT" dirty="0" err="1">
                <a:solidFill>
                  <a:schemeClr val="bg1"/>
                </a:solidFill>
              </a:rPr>
              <a:t>footer</a:t>
            </a:r>
            <a:r>
              <a:rPr lang="it-IT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9F868333-9A6D-489E-A48E-8D87638F6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022775"/>
            <a:ext cx="3543795" cy="5458587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2560DB-220E-4CB9-866E-53E719C5F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108" y="1024841"/>
            <a:ext cx="3210373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8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Struttura file content.js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D0B178B-7662-45A8-B916-706DC653A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" r="11789"/>
          <a:stretch/>
        </p:blipFill>
        <p:spPr>
          <a:xfrm>
            <a:off x="4043266" y="1570181"/>
            <a:ext cx="8142935" cy="37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58F3D8B-70C0-442F-8465-D1D40CFCB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54" y="-10142"/>
            <a:ext cx="6741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6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Funzione per caricare i dati dal content.js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3528D8-6B93-4335-AE6D-ED276377F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r="9983"/>
          <a:stretch/>
        </p:blipFill>
        <p:spPr>
          <a:xfrm>
            <a:off x="4037826" y="841739"/>
            <a:ext cx="8151126" cy="50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Funzioni per mostrare e nascondere la descrizione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1664AFA-034E-4039-AC77-9C8E11D20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48" y="1870831"/>
            <a:ext cx="6573167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2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Screenshot</a:t>
            </a:r>
            <a:r>
              <a:rPr lang="it-IT" sz="4000" dirty="0">
                <a:solidFill>
                  <a:srgbClr val="FFFFFF"/>
                </a:solidFill>
              </a:rPr>
              <a:t> descrizione</a:t>
            </a:r>
          </a:p>
        </p:txBody>
      </p:sp>
      <p:pic>
        <p:nvPicPr>
          <p:cNvPr id="6" name="Immagine 5" descr="Immagine che contiene testo, elettronico, screenshot&#10;&#10;Descrizione generata automaticamente">
            <a:extLst>
              <a:ext uri="{FF2B5EF4-FFF2-40B4-BE49-F238E27FC236}">
                <a16:creationId xmlns:a16="http://schemas.microsoft.com/office/drawing/2014/main" id="{3870D5CF-4762-4645-9859-C5FEA94FF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 b="21808"/>
          <a:stretch/>
        </p:blipFill>
        <p:spPr>
          <a:xfrm>
            <a:off x="4040874" y="-10138"/>
            <a:ext cx="8151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9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Funzione per aggiungere un elemento ai preferiti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45670C2-605E-4589-89B5-4B8088A8E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8" y="789593"/>
            <a:ext cx="7363853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8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198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MHW2</vt:lpstr>
      <vt:lpstr>HTML pagina cerchi</vt:lpstr>
      <vt:lpstr>CSS pagina cerchi</vt:lpstr>
      <vt:lpstr>Struttura file content.js</vt:lpstr>
      <vt:lpstr>Screenshot</vt:lpstr>
      <vt:lpstr>Funzione per caricare i dati dal content.js</vt:lpstr>
      <vt:lpstr>Funzioni per mostrare e nascondere la descrizione</vt:lpstr>
      <vt:lpstr>Screenshot descrizione</vt:lpstr>
      <vt:lpstr>Funzione per aggiungere un elemento ai preferiti</vt:lpstr>
      <vt:lpstr>Funzioni per rimuovere un elemento dai preferiti</vt:lpstr>
      <vt:lpstr>Preferiti</vt:lpstr>
      <vt:lpstr>Barra di ricerca</vt:lpstr>
      <vt:lpstr>Screenshot barra di ricerca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Alessio Pirri</cp:lastModifiedBy>
  <cp:revision>23</cp:revision>
  <dcterms:created xsi:type="dcterms:W3CDTF">2021-03-24T16:57:46Z</dcterms:created>
  <dcterms:modified xsi:type="dcterms:W3CDTF">2021-04-10T15:04:34Z</dcterms:modified>
</cp:coreProperties>
</file>